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ngfisher School Office" userId="6f9f2db2-4f0b-42e3-8644-5fb2a66221ef" providerId="ADAL" clId="{8672B1FB-5113-4F0B-AE51-4F3B4594EAAC}"/>
    <pc:docChg chg="undo custSel modSld">
      <pc:chgData name="Kingfisher School Office" userId="6f9f2db2-4f0b-42e3-8644-5fb2a66221ef" providerId="ADAL" clId="{8672B1FB-5113-4F0B-AE51-4F3B4594EAAC}" dt="2023-06-21T12:45:46.282" v="76" actId="20577"/>
      <pc:docMkLst>
        <pc:docMk/>
      </pc:docMkLst>
      <pc:sldChg chg="addSp delSp modSp mod">
        <pc:chgData name="Kingfisher School Office" userId="6f9f2db2-4f0b-42e3-8644-5fb2a66221ef" providerId="ADAL" clId="{8672B1FB-5113-4F0B-AE51-4F3B4594EAAC}" dt="2023-06-21T12:45:46.282" v="76" actId="20577"/>
        <pc:sldMkLst>
          <pc:docMk/>
          <pc:sldMk cId="469580740" sldId="256"/>
        </pc:sldMkLst>
      </pc:sldChg>
    </pc:docChg>
  </pc:docChgLst>
  <pc:docChgLst>
    <pc:chgData name="Head Teacher" userId="7cc57e7b-cc0f-4977-8cb2-1d547f66942a" providerId="ADAL" clId="{12EAEF17-8F70-48C7-80E2-46C2FFDA7332}"/>
    <pc:docChg chg="undo custSel modSld">
      <pc:chgData name="Head Teacher" userId="7cc57e7b-cc0f-4977-8cb2-1d547f66942a" providerId="ADAL" clId="{12EAEF17-8F70-48C7-80E2-46C2FFDA7332}" dt="2019-09-10T11:47:54.518" v="41" actId="165"/>
      <pc:docMkLst>
        <pc:docMk/>
      </pc:docMkLst>
      <pc:sldChg chg="addSp delSp modSp">
        <pc:chgData name="Head Teacher" userId="7cc57e7b-cc0f-4977-8cb2-1d547f66942a" providerId="ADAL" clId="{12EAEF17-8F70-48C7-80E2-46C2FFDA7332}" dt="2019-09-10T11:47:54.518" v="41" actId="165"/>
        <pc:sldMkLst>
          <pc:docMk/>
          <pc:sldMk cId="469580740" sldId="256"/>
        </pc:sldMkLst>
      </pc:sldChg>
    </pc:docChg>
  </pc:docChgLst>
  <pc:docChgLst>
    <pc:chgData name="Office - Kingfisher School" userId="6f9f2db2-4f0b-42e3-8644-5fb2a66221ef" providerId="ADAL" clId="{EBC8DCB4-1728-40EB-814D-5B24F81D0E86}"/>
    <pc:docChg chg="custSel modSld">
      <pc:chgData name="Office - Kingfisher School" userId="6f9f2db2-4f0b-42e3-8644-5fb2a66221ef" providerId="ADAL" clId="{EBC8DCB4-1728-40EB-814D-5B24F81D0E86}" dt="2024-01-09T14:41:56.119" v="13" actId="20577"/>
      <pc:docMkLst>
        <pc:docMk/>
      </pc:docMkLst>
      <pc:sldChg chg="addSp delSp modSp mod">
        <pc:chgData name="Office - Kingfisher School" userId="6f9f2db2-4f0b-42e3-8644-5fb2a66221ef" providerId="ADAL" clId="{EBC8DCB4-1728-40EB-814D-5B24F81D0E86}" dt="2024-01-09T14:41:56.119" v="13" actId="20577"/>
        <pc:sldMkLst>
          <pc:docMk/>
          <pc:sldMk cId="469580740" sldId="256"/>
        </pc:sldMkLst>
      </pc:sldChg>
    </pc:docChg>
  </pc:docChgLst>
  <pc:docChgLst>
    <pc:chgData name="Head Teacher" userId="7cc57e7b-cc0f-4977-8cb2-1d547f66942a" providerId="ADAL" clId="{F75B4742-E918-47D1-8D39-F6222EE552A9}"/>
    <pc:docChg chg="undo custSel modSld">
      <pc:chgData name="Head Teacher" userId="7cc57e7b-cc0f-4977-8cb2-1d547f66942a" providerId="ADAL" clId="{F75B4742-E918-47D1-8D39-F6222EE552A9}" dt="2020-06-17T09:28:00.489" v="33" actId="408"/>
      <pc:docMkLst>
        <pc:docMk/>
      </pc:docMkLst>
      <pc:sldChg chg="addSp delSp modSp">
        <pc:chgData name="Head Teacher" userId="7cc57e7b-cc0f-4977-8cb2-1d547f66942a" providerId="ADAL" clId="{F75B4742-E918-47D1-8D39-F6222EE552A9}" dt="2020-06-17T09:28:00.489" v="33" actId="408"/>
        <pc:sldMkLst>
          <pc:docMk/>
          <pc:sldMk cId="469580740" sldId="256"/>
        </pc:sldMkLst>
      </pc:sldChg>
    </pc:docChg>
  </pc:docChgLst>
  <pc:docChgLst>
    <pc:chgData name="Head Teacher" userId="7cc57e7b-cc0f-4977-8cb2-1d547f66942a" providerId="ADAL" clId="{DE503475-C6B7-4849-96EC-3A073F07D655}"/>
    <pc:docChg chg="undo custSel modSld modMainMaster">
      <pc:chgData name="Head Teacher" userId="7cc57e7b-cc0f-4977-8cb2-1d547f66942a" providerId="ADAL" clId="{DE503475-C6B7-4849-96EC-3A073F07D655}" dt="2018-11-30T10:34:30.573" v="1515" actId="6549"/>
      <pc:docMkLst>
        <pc:docMk/>
      </pc:docMkLst>
      <pc:sldChg chg="addSp delSp modSp">
        <pc:chgData name="Head Teacher" userId="7cc57e7b-cc0f-4977-8cb2-1d547f66942a" providerId="ADAL" clId="{DE503475-C6B7-4849-96EC-3A073F07D655}" dt="2018-11-30T10:34:30.573" v="1515" actId="6549"/>
        <pc:sldMkLst>
          <pc:docMk/>
          <pc:sldMk cId="469580740" sldId="256"/>
        </pc:sldMkLst>
      </pc:sldChg>
      <pc:sldMasterChg chg="modSldLayout">
        <pc:chgData name="Head Teacher" userId="7cc57e7b-cc0f-4977-8cb2-1d547f66942a" providerId="ADAL" clId="{DE503475-C6B7-4849-96EC-3A073F07D655}" dt="2018-11-30T10:20:31.776" v="1423" actId="14100"/>
        <pc:sldMasterMkLst>
          <pc:docMk/>
          <pc:sldMasterMk cId="0" sldId="2147483660"/>
        </pc:sldMasterMkLst>
        <pc:sldLayoutChg chg="modSp">
          <pc:chgData name="Head Teacher" userId="7cc57e7b-cc0f-4977-8cb2-1d547f66942a" providerId="ADAL" clId="{DE503475-C6B7-4849-96EC-3A073F07D655}" dt="2018-11-30T10:20:31.776" v="1423" actId="14100"/>
          <pc:sldLayoutMkLst>
            <pc:docMk/>
            <pc:sldMasterMk cId="0" sldId="2147483660"/>
            <pc:sldLayoutMk cId="0" sldId="2147483661"/>
          </pc:sldLayoutMkLst>
        </pc:sldLayoutChg>
      </pc:sldMasterChg>
    </pc:docChg>
  </pc:docChgLst>
  <pc:docChgLst>
    <pc:chgData name="Emma Wisker" userId="16369d4b-8adb-493c-9d0c-0d85ff7e48dd" providerId="ADAL" clId="{EEEE0440-83C6-4B6A-B65A-4272198F52C3}"/>
    <pc:docChg chg="undo custSel modSld">
      <pc:chgData name="Emma Wisker" userId="16369d4b-8adb-493c-9d0c-0d85ff7e48dd" providerId="ADAL" clId="{EEEE0440-83C6-4B6A-B65A-4272198F52C3}" dt="2025-10-09T12:21:54.140" v="29" actId="1076"/>
      <pc:docMkLst>
        <pc:docMk/>
      </pc:docMkLst>
      <pc:sldChg chg="delSp modSp mod">
        <pc:chgData name="Emma Wisker" userId="16369d4b-8adb-493c-9d0c-0d85ff7e48dd" providerId="ADAL" clId="{EEEE0440-83C6-4B6A-B65A-4272198F52C3}" dt="2025-10-09T12:21:54.140" v="29" actId="1076"/>
        <pc:sldMkLst>
          <pc:docMk/>
          <pc:sldMk cId="469580740" sldId="256"/>
        </pc:sldMkLst>
        <pc:spChg chg="mod">
          <ac:chgData name="Emma Wisker" userId="16369d4b-8adb-493c-9d0c-0d85ff7e48dd" providerId="ADAL" clId="{EEEE0440-83C6-4B6A-B65A-4272198F52C3}" dt="2025-10-09T12:13:13.087" v="26" actId="1076"/>
          <ac:spMkLst>
            <pc:docMk/>
            <pc:sldMk cId="469580740" sldId="256"/>
            <ac:spMk id="6" creationId="{00000000-0000-0000-0000-000000000000}"/>
          </ac:spMkLst>
        </pc:spChg>
        <pc:grpChg chg="mod">
          <ac:chgData name="Emma Wisker" userId="16369d4b-8adb-493c-9d0c-0d85ff7e48dd" providerId="ADAL" clId="{EEEE0440-83C6-4B6A-B65A-4272198F52C3}" dt="2025-10-09T12:21:43.826" v="28" actId="1076"/>
          <ac:grpSpMkLst>
            <pc:docMk/>
            <pc:sldMk cId="469580740" sldId="256"/>
            <ac:grpSpMk id="3" creationId="{1140FF4A-898A-48A0-83DA-BAD1C185EEE1}"/>
          </ac:grpSpMkLst>
        </pc:grpChg>
        <pc:grpChg chg="del">
          <ac:chgData name="Emma Wisker" userId="16369d4b-8adb-493c-9d0c-0d85ff7e48dd" providerId="ADAL" clId="{EEEE0440-83C6-4B6A-B65A-4272198F52C3}" dt="2025-10-09T12:12:36.670" v="0" actId="21"/>
          <ac:grpSpMkLst>
            <pc:docMk/>
            <pc:sldMk cId="469580740" sldId="256"/>
            <ac:grpSpMk id="10" creationId="{54A19704-9798-4C00-B896-F414D5488DFB}"/>
          </ac:grpSpMkLst>
        </pc:grpChg>
        <pc:picChg chg="mod">
          <ac:chgData name="Emma Wisker" userId="16369d4b-8adb-493c-9d0c-0d85ff7e48dd" providerId="ADAL" clId="{EEEE0440-83C6-4B6A-B65A-4272198F52C3}" dt="2025-10-09T12:21:54.140" v="29" actId="1076"/>
          <ac:picMkLst>
            <pc:docMk/>
            <pc:sldMk cId="469580740" sldId="256"/>
            <ac:picMk id="15" creationId="{A10DF249-0429-EA4A-EB9C-C4B1814B8201}"/>
          </ac:picMkLst>
        </pc:picChg>
        <pc:picChg chg="mod">
          <ac:chgData name="Emma Wisker" userId="16369d4b-8adb-493c-9d0c-0d85ff7e48dd" providerId="ADAL" clId="{EEEE0440-83C6-4B6A-B65A-4272198F52C3}" dt="2025-10-09T12:21:31.867" v="27" actId="1076"/>
          <ac:picMkLst>
            <pc:docMk/>
            <pc:sldMk cId="469580740" sldId="256"/>
            <ac:picMk id="26" creationId="{B7201EF4-AB67-48A7-B48F-6A9974B2F01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924944"/>
            <a:ext cx="2843809" cy="3933056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AAF6D-9ADE-4EFD-B6DA-CC6B0FC51E07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7EAAF6D-9ADE-4EFD-B6DA-CC6B0FC51E07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017A23A6-B1C9-4067-AED0-B48EDB8A4D9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emf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Kingfisher\Kingfisher documents\6th form 16-17\organisation\school logo\Kingfisher-logo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19" y="175291"/>
            <a:ext cx="2088233" cy="72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6809126" y="2823900"/>
            <a:ext cx="212810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400" b="1">
                <a:solidFill>
                  <a:schemeClr val="bg1"/>
                </a:solidFill>
                <a:latin typeface="Kristen ITC" panose="03050502040202030202" pitchFamily="66" charset="0"/>
              </a:rPr>
              <a:t>Kate Downes</a:t>
            </a:r>
            <a:endParaRPr lang="en-GB" sz="1400" b="1" dirty="0">
              <a:solidFill>
                <a:schemeClr val="bg1"/>
              </a:solidFill>
              <a:latin typeface="Kristen ITC" panose="03050502040202030202" pitchFamily="66" charset="0"/>
            </a:endParaRPr>
          </a:p>
          <a:p>
            <a:pPr lvl="0" algn="ctr"/>
            <a:r>
              <a:rPr lang="en-GB" sz="1200" b="1" dirty="0">
                <a:solidFill>
                  <a:schemeClr val="bg1"/>
                </a:solidFill>
                <a:latin typeface="Kristen ITC" panose="03050502040202030202" pitchFamily="66" charset="0"/>
              </a:rPr>
              <a:t>Safeguarding Gatekeeper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11760" y="3477259"/>
            <a:ext cx="1512168" cy="369332"/>
          </a:xfrm>
          <a:prstGeom prst="rect">
            <a:avLst/>
          </a:prstGeom>
          <a:noFill/>
          <a:ln w="38100" cmpd="sng">
            <a:solidFill>
              <a:schemeClr val="accent2">
                <a:alpha val="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45D94D0-1154-42A3-A87E-09A37FC120C2}"/>
              </a:ext>
            </a:extLst>
          </p:cNvPr>
          <p:cNvSpPr txBox="1"/>
          <p:nvPr/>
        </p:nvSpPr>
        <p:spPr>
          <a:xfrm>
            <a:off x="53081" y="5805264"/>
            <a:ext cx="4446911" cy="954107"/>
          </a:xfrm>
          <a:prstGeom prst="rect">
            <a:avLst/>
          </a:prstGeom>
          <a:gradFill flip="none" rotWithShape="1">
            <a:gsLst>
              <a:gs pos="1000">
                <a:schemeClr val="accent2">
                  <a:lumMod val="5000"/>
                  <a:lumOff val="95000"/>
                </a:schemeClr>
              </a:gs>
              <a:gs pos="62000">
                <a:schemeClr val="accent2">
                  <a:lumMod val="45000"/>
                  <a:lumOff val="55000"/>
                </a:schemeClr>
              </a:gs>
              <a:gs pos="85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fontAlgn="base"/>
            <a:r>
              <a:rPr lang="en-GB" sz="1200" b="1" dirty="0"/>
              <a:t>In the event of an incident occurring outside of school hours </a:t>
            </a:r>
            <a:endParaRPr lang="en-GB" sz="1200" dirty="0"/>
          </a:p>
          <a:p>
            <a:pPr algn="ctr" fontAlgn="base"/>
            <a:r>
              <a:rPr lang="en-GB" sz="1000" dirty="0"/>
              <a:t>If you believe that a child is in immediate danger or at risk of harm,</a:t>
            </a:r>
          </a:p>
          <a:p>
            <a:pPr algn="ctr" fontAlgn="base"/>
            <a:r>
              <a:rPr lang="en-GB" sz="1000" dirty="0"/>
              <a:t>a referral should be made to the</a:t>
            </a:r>
          </a:p>
          <a:p>
            <a:pPr algn="ctr" fontAlgn="base"/>
            <a:r>
              <a:rPr lang="en-GB" sz="1200" b="1" dirty="0"/>
              <a:t>MASH (0345 050 7666) </a:t>
            </a:r>
            <a:r>
              <a:rPr lang="en-GB" sz="1200" dirty="0"/>
              <a:t>and/or the </a:t>
            </a:r>
          </a:p>
          <a:p>
            <a:pPr algn="ctr" fontAlgn="base"/>
            <a:r>
              <a:rPr lang="en-GB" sz="1200" b="1" dirty="0"/>
              <a:t>Police (101/999) </a:t>
            </a:r>
            <a:r>
              <a:rPr lang="en-GB" sz="1200" dirty="0"/>
              <a:t>immediately</a:t>
            </a:r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E1DD2DB-94C4-482E-936E-0E826BBB45DC}"/>
              </a:ext>
            </a:extLst>
          </p:cNvPr>
          <p:cNvSpPr txBox="1"/>
          <p:nvPr/>
        </p:nvSpPr>
        <p:spPr>
          <a:xfrm>
            <a:off x="2436727" y="274410"/>
            <a:ext cx="4158662" cy="2862322"/>
          </a:xfrm>
          <a:prstGeom prst="rect">
            <a:avLst/>
          </a:prstGeom>
          <a:solidFill>
            <a:schemeClr val="accent3"/>
          </a:soli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Kristen ITC" panose="03050502040202030202" pitchFamily="66" charset="0"/>
              </a:rPr>
              <a:t>Are you concerned about a pupil?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If you are worried about a pupil</a:t>
            </a:r>
          </a:p>
          <a:p>
            <a:pPr algn="ctr"/>
            <a:endParaRPr lang="en-GB" sz="1200" b="1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Record your concerns </a:t>
            </a:r>
            <a:r>
              <a:rPr lang="en-GB" sz="1200" b="1">
                <a:solidFill>
                  <a:schemeClr val="bg1"/>
                </a:solidFill>
              </a:rPr>
              <a:t>on CPOMS</a:t>
            </a:r>
            <a:endParaRPr lang="en-GB" sz="1200" b="1" dirty="0">
              <a:solidFill>
                <a:schemeClr val="bg1"/>
              </a:solidFill>
            </a:endParaRPr>
          </a:p>
          <a:p>
            <a:pPr algn="ctr"/>
            <a:endParaRPr lang="en-GB" sz="1200" b="1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You must share your concerns without delay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429ABF4-FF23-4169-849A-24B072F346DC}"/>
              </a:ext>
            </a:extLst>
          </p:cNvPr>
          <p:cNvSpPr txBox="1"/>
          <p:nvPr/>
        </p:nvSpPr>
        <p:spPr>
          <a:xfrm>
            <a:off x="2195736" y="3239883"/>
            <a:ext cx="4640645" cy="276999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fontAlgn="base"/>
            <a:r>
              <a:rPr lang="en-GB" sz="1200" b="1" dirty="0"/>
              <a:t>Designated Safeguarding Lead Team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180802" y="5459681"/>
            <a:ext cx="19052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solidFill>
                  <a:schemeClr val="bg1"/>
                </a:solidFill>
                <a:latin typeface="Kristen ITC" panose="03050502040202030202" pitchFamily="66" charset="0"/>
              </a:rPr>
              <a:t>Rachael Long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140FF4A-898A-48A0-83DA-BAD1C185EEE1}"/>
              </a:ext>
            </a:extLst>
          </p:cNvPr>
          <p:cNvGrpSpPr/>
          <p:nvPr/>
        </p:nvGrpSpPr>
        <p:grpSpPr>
          <a:xfrm>
            <a:off x="5137798" y="3613153"/>
            <a:ext cx="1853952" cy="2185231"/>
            <a:chOff x="3635896" y="3589858"/>
            <a:chExt cx="1853952" cy="2185231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FFBB05D-E587-47DD-9E4A-1191A61B24D6}"/>
                </a:ext>
              </a:extLst>
            </p:cNvPr>
            <p:cNvSpPr/>
            <p:nvPr/>
          </p:nvSpPr>
          <p:spPr>
            <a:xfrm>
              <a:off x="3635896" y="5467312"/>
              <a:ext cx="185395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  <a:latin typeface="Kristen ITC" panose="03050502040202030202" pitchFamily="66" charset="0"/>
                </a:rPr>
                <a:t>Lorraine Wilson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B7201EF4-AB67-48A7-B48F-6A9974B2F01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7065" y="3589858"/>
              <a:ext cx="1451613" cy="1800000"/>
            </a:xfrm>
            <a:prstGeom prst="rect">
              <a:avLst/>
            </a:prstGeom>
            <a:ln w="38100">
              <a:solidFill>
                <a:schemeClr val="accent2"/>
              </a:solidFill>
            </a:ln>
          </p:spPr>
        </p:pic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79A3AF79-6B30-4FC4-982E-D99BF166689D}"/>
              </a:ext>
            </a:extLst>
          </p:cNvPr>
          <p:cNvSpPr txBox="1"/>
          <p:nvPr/>
        </p:nvSpPr>
        <p:spPr>
          <a:xfrm>
            <a:off x="4644008" y="5805264"/>
            <a:ext cx="4446911" cy="954107"/>
          </a:xfrm>
          <a:prstGeom prst="rect">
            <a:avLst/>
          </a:prstGeom>
          <a:gradFill flip="none" rotWithShape="1">
            <a:gsLst>
              <a:gs pos="1000">
                <a:schemeClr val="accent2">
                  <a:lumMod val="5000"/>
                  <a:lumOff val="95000"/>
                </a:schemeClr>
              </a:gs>
              <a:gs pos="62000">
                <a:schemeClr val="accent2">
                  <a:lumMod val="45000"/>
                  <a:lumOff val="55000"/>
                </a:schemeClr>
              </a:gs>
              <a:gs pos="85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fontAlgn="base"/>
            <a:r>
              <a:rPr lang="en-GB" sz="1200" b="1" dirty="0"/>
              <a:t>In the event of a concern around a professional or a volunteer </a:t>
            </a:r>
            <a:endParaRPr lang="en-GB" sz="1200" dirty="0"/>
          </a:p>
          <a:p>
            <a:pPr algn="ctr" fontAlgn="base"/>
            <a:r>
              <a:rPr lang="en-GB" sz="1000" dirty="0"/>
              <a:t>If you believe that an adult who works with children is causing concern, and </a:t>
            </a:r>
            <a:r>
              <a:rPr lang="en-GB" sz="1000"/>
              <a:t>you are unable to contact </a:t>
            </a:r>
            <a:r>
              <a:rPr lang="en-GB" sz="1000" dirty="0"/>
              <a:t>a school DSL, a referral should be made to the</a:t>
            </a:r>
          </a:p>
          <a:p>
            <a:pPr algn="ctr" fontAlgn="base"/>
            <a:r>
              <a:rPr lang="en-GB" sz="1200" b="1" dirty="0"/>
              <a:t>LADO (01865 810603) </a:t>
            </a:r>
            <a:r>
              <a:rPr lang="en-GB" sz="1200" dirty="0"/>
              <a:t>or email </a:t>
            </a:r>
            <a:r>
              <a:rPr lang="en-GB" sz="1200" b="1" dirty="0"/>
              <a:t>lado.safeguardingchildren@oxfordshire.gov.uk</a:t>
            </a:r>
            <a:endParaRPr lang="en-GB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3BA8CF-1037-4F2E-BC0C-CA6D36C7E2F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2" r="2469"/>
          <a:stretch/>
        </p:blipFill>
        <p:spPr>
          <a:xfrm>
            <a:off x="577422" y="980928"/>
            <a:ext cx="1395591" cy="1800000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E4D6F05A-CCD1-433D-9143-94EE72988965}"/>
              </a:ext>
            </a:extLst>
          </p:cNvPr>
          <p:cNvSpPr/>
          <p:nvPr/>
        </p:nvSpPr>
        <p:spPr>
          <a:xfrm>
            <a:off x="179512" y="2823900"/>
            <a:ext cx="212810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400" b="1" dirty="0">
                <a:solidFill>
                  <a:schemeClr val="accent3"/>
                </a:solidFill>
                <a:latin typeface="Kristen ITC" panose="03050502040202030202" pitchFamily="66" charset="0"/>
              </a:rPr>
              <a:t>Cynthia Bartlett</a:t>
            </a:r>
          </a:p>
          <a:p>
            <a:pPr lvl="0" algn="ctr"/>
            <a:r>
              <a:rPr lang="en-GB" sz="1200" b="1" dirty="0">
                <a:solidFill>
                  <a:schemeClr val="accent3"/>
                </a:solidFill>
                <a:latin typeface="Kristen ITC" panose="03050502040202030202" pitchFamily="66" charset="0"/>
              </a:rPr>
              <a:t>Safeguarding Governor</a:t>
            </a:r>
          </a:p>
          <a:p>
            <a:pPr algn="ctr"/>
            <a:r>
              <a:rPr lang="en-GB" sz="1200" b="1" dirty="0"/>
              <a:t>Contact via the Office</a:t>
            </a:r>
            <a:endParaRPr lang="en-GB" sz="1200" b="1" dirty="0">
              <a:solidFill>
                <a:schemeClr val="bg1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10DF249-0429-EA4A-EB9C-C4B1814B82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1115" y="3618396"/>
            <a:ext cx="1472223" cy="1789513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C9623F9-F61D-950C-4DED-E7CACCFC71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791" y="841532"/>
            <a:ext cx="1514665" cy="1939396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4695807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ac731cb-a9d0-4635-be20-ab4de861e7e8">
      <Terms xmlns="http://schemas.microsoft.com/office/infopath/2007/PartnerControls"/>
    </lcf76f155ced4ddcb4097134ff3c332f>
    <TaxCatchAll xmlns="cd67425a-6371-4189-90d2-4430638fd061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313E0DB4BEDD4B8729A1553A623C35" ma:contentTypeVersion="18" ma:contentTypeDescription="Create a new document." ma:contentTypeScope="" ma:versionID="005c4652089bc4e605544e7075952979">
  <xsd:schema xmlns:xsd="http://www.w3.org/2001/XMLSchema" xmlns:xs="http://www.w3.org/2001/XMLSchema" xmlns:p="http://schemas.microsoft.com/office/2006/metadata/properties" xmlns:ns2="cd67425a-6371-4189-90d2-4430638fd061" xmlns:ns3="4ac731cb-a9d0-4635-be20-ab4de861e7e8" targetNamespace="http://schemas.microsoft.com/office/2006/metadata/properties" ma:root="true" ma:fieldsID="c8be429c6d1e97024f01c7cc15ebe646" ns2:_="" ns3:_="">
    <xsd:import namespace="cd67425a-6371-4189-90d2-4430638fd061"/>
    <xsd:import namespace="4ac731cb-a9d0-4635-be20-ab4de861e7e8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lcf76f155ced4ddcb4097134ff3c332f" minOccurs="0"/>
                <xsd:element ref="ns2:TaxCatchAll" minOccurs="0"/>
                <xsd:element ref="ns3:MediaLengthInSeconds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67425a-6371-4189-90d2-4430638fd06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ffbc9e-e51e-48cc-8912-a9be20442a43}" ma:internalName="TaxCatchAll" ma:showField="CatchAllData" ma:web="cd67425a-6371-4189-90d2-4430638fd06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c731cb-a9d0-4635-be20-ab4de861e7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0be6aaf-ed7f-4a4d-bd5d-2c2183d76c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2CD2F9F-684D-4E7A-9C68-DDB7CF85B509}">
  <ds:schemaRefs>
    <ds:schemaRef ds:uri="cd67425a-6371-4189-90d2-4430638fd061"/>
    <ds:schemaRef ds:uri="http://schemas.openxmlformats.org/package/2006/metadata/core-properties"/>
    <ds:schemaRef ds:uri="http://purl.org/dc/elements/1.1/"/>
    <ds:schemaRef ds:uri="http://purl.org/dc/dcmitype/"/>
    <ds:schemaRef ds:uri="http://purl.org/dc/terms/"/>
    <ds:schemaRef ds:uri="http://schemas.microsoft.com/office/2006/metadata/properties"/>
    <ds:schemaRef ds:uri="4ac731cb-a9d0-4635-be20-ab4de861e7e8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0260FC5-5656-4A9D-A89F-6B1F2ED613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d67425a-6371-4189-90d2-4430638fd061"/>
    <ds:schemaRef ds:uri="4ac731cb-a9d0-4635-be20-ab4de861e7e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92B7D4-7D5B-41AB-AA31-E90642BCF2D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4305</TotalTime>
  <Words>154</Words>
  <Application>Microsoft Office PowerPoint</Application>
  <PresentationFormat>On-screen Show (4:3)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Franklin Gothic Book</vt:lpstr>
      <vt:lpstr>Franklin Gothic Medium</vt:lpstr>
      <vt:lpstr>Kristen ITC</vt:lpstr>
      <vt:lpstr>Wingdings</vt:lpstr>
      <vt:lpstr>Angles</vt:lpstr>
      <vt:lpstr>PowerPoint Presentation</vt:lpstr>
    </vt:vector>
  </TitlesOfParts>
  <Company>The Propeller Academy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Nikki Farmer</dc:creator>
  <cp:lastModifiedBy>Emma Wisker</cp:lastModifiedBy>
  <cp:revision>15</cp:revision>
  <cp:lastPrinted>2018-11-30T10:21:31Z</cp:lastPrinted>
  <dcterms:created xsi:type="dcterms:W3CDTF">2017-06-11T19:07:15Z</dcterms:created>
  <dcterms:modified xsi:type="dcterms:W3CDTF">2025-10-09T12:21:54Z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0x010100FE313E0DB4BEDD4B8729A1553A623C35</vt:lpwstr>
  </property>
  <property fmtid="{D5CDD505-2E9C-101B-9397-08002B2CF9AE}" pid="3" name="MediaServiceImageTags">
    <vt:lpwstr/>
  </property>
</Properties>
</file>