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"/>
  </p:notesMasterIdLst>
  <p:sldIdLst>
    <p:sldId id="256" r:id="rId2"/>
    <p:sldId id="259" r:id="rId3"/>
    <p:sldId id="258" r:id="rId4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0F3957-F66F-455A-BA1A-DDB6D4046983}" v="13" dt="2025-12-01T11:04:41.0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notesMaster" Target="notesMasters/notesMaster1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102279-5075-4578-AF1E-046F39358B83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5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0AFEA0-3A4E-4B42-8741-E18135E40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392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AFEA0-3A4E-4B42-8741-E18135E406C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80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AFEA0-3A4E-4B42-8741-E18135E406C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80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AFEA0-3A4E-4B42-8741-E18135E406C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80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24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6872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163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4065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05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52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490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432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1190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1162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120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6242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258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2200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241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8489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7243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449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228600" y="316832"/>
            <a:ext cx="10134600" cy="609599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THE DINER @ JOHN MASON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5867400"/>
            <a:ext cx="7239000" cy="838200"/>
          </a:xfrm>
        </p:spPr>
        <p:txBody>
          <a:bodyPr>
            <a:normAutofit/>
          </a:bodyPr>
          <a:lstStyle/>
          <a:p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6598681"/>
              </p:ext>
            </p:extLst>
          </p:nvPr>
        </p:nvGraphicFramePr>
        <p:xfrm>
          <a:off x="457200" y="879957"/>
          <a:ext cx="8229600" cy="568590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71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60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72992">
                <a:tc>
                  <a:txBody>
                    <a:bodyPr/>
                    <a:lstStyle/>
                    <a:p>
                      <a:r>
                        <a:rPr lang="en-GB" sz="1600" dirty="0"/>
                        <a:t> WEEK 1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05/01/2026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26/01/2026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16/02/2026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09/03/2026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MEAT</a:t>
                      </a:r>
                      <a:r>
                        <a:rPr lang="en-GB" sz="1400" baseline="0"/>
                        <a:t> FREE </a:t>
                      </a:r>
                      <a:r>
                        <a:rPr lang="en-GB" sz="1400"/>
                        <a:t>MONDAY</a:t>
                      </a:r>
                    </a:p>
                    <a:p>
                      <a:pPr algn="ctr"/>
                      <a:r>
                        <a:rPr lang="en-GB" sz="1400"/>
                        <a:t>  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TUESDAY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  <a:endParaRPr lang="en-GB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WEDNESDAY</a:t>
                      </a:r>
                      <a:r>
                        <a:rPr lang="en-GB" sz="1400" baseline="0"/>
                        <a:t>  </a:t>
                      </a:r>
                      <a:endParaRPr lang="en-GB" sz="140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THURSDAY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FRIDAY</a:t>
                      </a:r>
                    </a:p>
                    <a:p>
                      <a:pPr algn="ctr"/>
                      <a:endParaRPr lang="en-GB" sz="1400"/>
                    </a:p>
                    <a:p>
                      <a:pPr algn="ctr"/>
                      <a:endParaRPr lang="en-GB" sz="1400"/>
                    </a:p>
                    <a:p>
                      <a:pPr algn="ctr"/>
                      <a:endParaRPr lang="en-GB" sz="1100"/>
                    </a:p>
                  </a:txBody>
                  <a:tcP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4533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MAIN</a:t>
                      </a:r>
                    </a:p>
                    <a:p>
                      <a:pPr algn="ctr"/>
                      <a:r>
                        <a:rPr lang="en-GB" sz="1200"/>
                        <a:t>COURSE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Cheese, Tomato and Basil Pasta Bake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Butchers Sausage’s with Mashed Potato and Gravy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Roast</a:t>
                      </a:r>
                      <a:r>
                        <a:rPr lang="en-GB" sz="1400" b="0" baseline="0" dirty="0"/>
                        <a:t> Chicken with Yorkshire Pudding</a:t>
                      </a:r>
                      <a:endParaRPr lang="en-GB" sz="1400" b="0" dirty="0"/>
                    </a:p>
                    <a:p>
                      <a:pPr algn="ctr"/>
                      <a:endParaRPr lang="en-GB" sz="1400" b="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Battered Chicken bites served with a Sweet n Sour Sauce &amp; 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Crispy Battered </a:t>
                      </a:r>
                      <a:r>
                        <a:rPr lang="en-GB" sz="1400" b="0" baseline="0" dirty="0"/>
                        <a:t> </a:t>
                      </a:r>
                      <a:r>
                        <a:rPr lang="en-GB" sz="1400" b="0" dirty="0"/>
                        <a:t>Fish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4533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VEGETARIAN DISH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Margarita Pizza with Herby Potato Wedges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Vegetarian Sausage's with Mashed Potato and Gravy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Roasted Quorn Fillet</a:t>
                      </a:r>
                      <a:endParaRPr lang="en-GB" sz="1400" b="1" dirty="0"/>
                    </a:p>
                    <a:p>
                      <a:pPr algn="ctr"/>
                      <a:r>
                        <a:rPr lang="en-GB" sz="1400" b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Mac N Cheese with Garlic Bread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Jacket Potato</a:t>
                      </a:r>
                      <a:r>
                        <a:rPr lang="en-GB" sz="1400" baseline="0"/>
                        <a:t> served with Cheese &amp; Beans</a:t>
                      </a:r>
                      <a:endParaRPr lang="en-GB" sz="1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4533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POTATO</a:t>
                      </a:r>
                      <a:r>
                        <a:rPr lang="en-GB" sz="1200" baseline="0"/>
                        <a:t> &amp; VEGETABLES</a:t>
                      </a: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  <a:p>
                      <a:pPr algn="ctr"/>
                      <a:r>
                        <a:rPr lang="en-GB" sz="1400" b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A</a:t>
                      </a:r>
                      <a:r>
                        <a:rPr lang="en-GB" sz="1400" b="0" baseline="0" dirty="0"/>
                        <a:t> Selection of Seasonal Vegetables and Potato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39056">
                <a:tc>
                  <a:txBody>
                    <a:bodyPr/>
                    <a:lstStyle/>
                    <a:p>
                      <a:pPr algn="ctr"/>
                      <a:endParaRPr lang="en-GB" sz="1200"/>
                    </a:p>
                    <a:p>
                      <a:pPr algn="ctr"/>
                      <a:r>
                        <a:rPr lang="en-GB" sz="1200"/>
                        <a:t>DESSERT</a:t>
                      </a:r>
                    </a:p>
                    <a:p>
                      <a:pPr algn="ctr"/>
                      <a:r>
                        <a:rPr lang="en-GB" sz="1200"/>
                        <a:t>OR</a:t>
                      </a:r>
                    </a:p>
                    <a:p>
                      <a:pPr algn="ctr"/>
                      <a:r>
                        <a:rPr lang="en-GB" sz="1200" baseline="0"/>
                        <a:t> FRESH FRUIT</a:t>
                      </a:r>
                    </a:p>
                    <a:p>
                      <a:pPr algn="ctr"/>
                      <a:endParaRPr lang="en-GB" sz="12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Chocolate Cornflake Crunch  </a:t>
                      </a:r>
                    </a:p>
                    <a:p>
                      <a:pPr algn="ctr"/>
                      <a:r>
                        <a:rPr lang="en-GB" sz="1400" b="0" dirty="0"/>
                        <a:t>Or </a:t>
                      </a:r>
                    </a:p>
                    <a:p>
                      <a:pPr algn="ctr"/>
                      <a:r>
                        <a:rPr lang="en-GB" sz="1400" b="0" dirty="0"/>
                        <a:t>Fresh Fruit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Cherry Shortbread Cookies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Or</a:t>
                      </a:r>
                    </a:p>
                    <a:p>
                      <a:pPr algn="ctr"/>
                      <a:r>
                        <a:rPr lang="en-GB" sz="1400" b="0" dirty="0"/>
                        <a:t>Fresh Fruit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Strawberry Mousse</a:t>
                      </a:r>
                    </a:p>
                    <a:p>
                      <a:pPr algn="ctr"/>
                      <a:r>
                        <a:rPr lang="en-GB" sz="1400" b="0" baseline="0" dirty="0"/>
                        <a:t>Or </a:t>
                      </a:r>
                    </a:p>
                    <a:p>
                      <a:pPr algn="ctr"/>
                      <a:r>
                        <a:rPr lang="en-GB" sz="1400" b="0" baseline="0" dirty="0"/>
                        <a:t>Fresh Fruit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Chocolate Chip Cookie</a:t>
                      </a:r>
                      <a:endParaRPr lang="en-GB" sz="1400" b="0" baseline="0" dirty="0"/>
                    </a:p>
                    <a:p>
                      <a:pPr algn="ctr"/>
                      <a:r>
                        <a:rPr lang="en-GB" sz="1400" b="0" dirty="0"/>
                        <a:t>Or </a:t>
                      </a:r>
                    </a:p>
                    <a:p>
                      <a:pPr algn="ctr"/>
                      <a:r>
                        <a:rPr lang="en-GB" sz="1400" b="0" dirty="0"/>
                        <a:t>Fresh Fruit </a:t>
                      </a:r>
                    </a:p>
                    <a:p>
                      <a:pPr algn="ctr"/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Choc Ice</a:t>
                      </a:r>
                    </a:p>
                    <a:p>
                      <a:pPr algn="ctr"/>
                      <a:r>
                        <a:rPr lang="en-GB" sz="1400" b="0" dirty="0"/>
                        <a:t>Or</a:t>
                      </a:r>
                      <a:r>
                        <a:rPr lang="en-GB" sz="1400" b="0" baseline="0" dirty="0"/>
                        <a:t> </a:t>
                      </a:r>
                    </a:p>
                    <a:p>
                      <a:pPr algn="ctr"/>
                      <a:r>
                        <a:rPr lang="en-GB" sz="1400" b="0" baseline="0" dirty="0"/>
                        <a:t>Fresh Fruit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7049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228600"/>
            <a:ext cx="7772400" cy="609599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/>
              <a:t>THE DINER @ John mason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5867400"/>
            <a:ext cx="7239000" cy="838200"/>
          </a:xfrm>
        </p:spPr>
        <p:txBody>
          <a:bodyPr>
            <a:normAutofit/>
          </a:bodyPr>
          <a:lstStyle/>
          <a:p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5682134"/>
              </p:ext>
            </p:extLst>
          </p:nvPr>
        </p:nvGraphicFramePr>
        <p:xfrm>
          <a:off x="457200" y="702579"/>
          <a:ext cx="8153400" cy="568316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569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98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98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58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56425">
                <a:tc>
                  <a:txBody>
                    <a:bodyPr/>
                    <a:lstStyle/>
                    <a:p>
                      <a:r>
                        <a:rPr lang="en-GB" sz="1400" dirty="0"/>
                        <a:t> WEEK</a:t>
                      </a:r>
                      <a:r>
                        <a:rPr lang="en-GB" sz="1400" baseline="0" dirty="0"/>
                        <a:t> 2</a:t>
                      </a:r>
                    </a:p>
                    <a:p>
                      <a:r>
                        <a:rPr lang="en-GB" sz="1100" baseline="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12/01/2026</a:t>
                      </a:r>
                    </a:p>
                    <a:p>
                      <a:r>
                        <a:rPr lang="en-GB" sz="1100" baseline="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02/02/2026</a:t>
                      </a:r>
                    </a:p>
                    <a:p>
                      <a:r>
                        <a:rPr lang="en-GB" sz="1100" baseline="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23/02/2026</a:t>
                      </a:r>
                    </a:p>
                    <a:p>
                      <a:r>
                        <a:rPr lang="en-GB" sz="1100" baseline="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16/03/2026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MEAT FREE MONDAY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TUESDAY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  <a:endParaRPr lang="en-GB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WEDNESDAY</a:t>
                      </a:r>
                      <a:r>
                        <a:rPr lang="en-GB" sz="1400" baseline="0"/>
                        <a:t>  </a:t>
                      </a:r>
                      <a:endParaRPr lang="en-GB" sz="1400"/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THURSDAY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FRIDAY</a:t>
                      </a:r>
                    </a:p>
                    <a:p>
                      <a:pPr algn="ctr"/>
                      <a:endParaRPr lang="en-GB" sz="1400"/>
                    </a:p>
                    <a:p>
                      <a:pPr algn="ctr"/>
                      <a:r>
                        <a:rPr lang="en-GB" sz="1100"/>
                        <a:t> 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0265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MAIN</a:t>
                      </a:r>
                    </a:p>
                    <a:p>
                      <a:pPr algn="ctr"/>
                      <a:r>
                        <a:rPr lang="en-GB" sz="1200" dirty="0"/>
                        <a:t>COURSE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Chunky Vegetable Pasta Bake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Crispy Chicken Burger served with Wedges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/>
                        <a:t>Roast</a:t>
                      </a:r>
                      <a:r>
                        <a:rPr lang="en-GB" sz="1400" b="0" baseline="0"/>
                        <a:t> Chicken with Yorkshire Pudding</a:t>
                      </a:r>
                      <a:endParaRPr lang="en-GB" sz="1400" b="0"/>
                    </a:p>
                    <a:p>
                      <a:pPr algn="ctr"/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Mild Chilli with Rice and Nachos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Golden Crispy Chicken Nuggets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06411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VEGETARIAN DISH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Authentic Vegetable Curry &amp; Steamed Rice 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Vegetable Burger served with Wedges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/>
                        <a:t>Roasted Quorn Fillet</a:t>
                      </a:r>
                      <a:endParaRPr lang="en-GB" sz="1400" b="1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1"/>
                    </a:p>
                    <a:p>
                      <a:pPr algn="ctr"/>
                      <a:r>
                        <a:rPr lang="en-GB" sz="1400" b="0" baseline="0"/>
                        <a:t> </a:t>
                      </a:r>
                      <a:endParaRPr lang="en-GB" sz="1400" b="0"/>
                    </a:p>
                    <a:p>
                      <a:pPr algn="ctr"/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Vegetable Burrito 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Jacket Potato</a:t>
                      </a:r>
                      <a:r>
                        <a:rPr lang="en-GB" sz="1400" baseline="0"/>
                        <a:t> served with Cheese &amp; Beans</a:t>
                      </a:r>
                      <a:endParaRPr lang="en-GB" sz="1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4431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POTATO</a:t>
                      </a:r>
                      <a:r>
                        <a:rPr lang="en-GB" sz="1200" baseline="0"/>
                        <a:t> &amp; VEGETABLES</a:t>
                      </a: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/>
                        <a:t>A</a:t>
                      </a:r>
                      <a:r>
                        <a:rPr lang="en-GB" sz="1400" b="0" baseline="0"/>
                        <a:t> Selection of Seasonal Vegetables and Potato</a:t>
                      </a:r>
                      <a:endParaRPr lang="en-GB" sz="1400" b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89119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DESSERT</a:t>
                      </a:r>
                    </a:p>
                    <a:p>
                      <a:pPr algn="ctr"/>
                      <a:r>
                        <a:rPr lang="en-GB" sz="1200"/>
                        <a:t>OR</a:t>
                      </a:r>
                    </a:p>
                    <a:p>
                      <a:pPr algn="ctr"/>
                      <a:r>
                        <a:rPr lang="en-GB" sz="1200" baseline="0"/>
                        <a:t> FRESH FRUIT</a:t>
                      </a:r>
                    </a:p>
                    <a:p>
                      <a:pPr algn="ctr"/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Fruit Flavoured Jelly </a:t>
                      </a:r>
                    </a:p>
                    <a:p>
                      <a:pPr algn="ctr"/>
                      <a:r>
                        <a:rPr lang="en-GB" sz="1400" b="0" dirty="0"/>
                        <a:t> </a:t>
                      </a:r>
                      <a:r>
                        <a:rPr lang="en-GB" sz="1400" b="0" baseline="0" dirty="0"/>
                        <a:t>or</a:t>
                      </a:r>
                    </a:p>
                    <a:p>
                      <a:pPr algn="ctr"/>
                      <a:r>
                        <a:rPr lang="en-GB" sz="1400" b="0" baseline="0" dirty="0"/>
                        <a:t>Fresh Fruit</a:t>
                      </a:r>
                    </a:p>
                    <a:p>
                      <a:pPr algn="ctr"/>
                      <a:r>
                        <a:rPr lang="en-GB" sz="1400" b="0" baseline="0" dirty="0"/>
                        <a:t> 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 Fruit Crumble with Custard</a:t>
                      </a:r>
                    </a:p>
                    <a:p>
                      <a:pPr algn="ctr"/>
                      <a:r>
                        <a:rPr lang="en-GB" sz="1400" b="0" dirty="0"/>
                        <a:t>Or</a:t>
                      </a:r>
                    </a:p>
                    <a:p>
                      <a:pPr algn="ctr"/>
                      <a:r>
                        <a:rPr lang="en-GB" sz="1400" b="0" dirty="0"/>
                        <a:t>Fresh Fruit</a:t>
                      </a:r>
                    </a:p>
                    <a:p>
                      <a:pPr algn="ctr"/>
                      <a:r>
                        <a:rPr lang="en-GB" sz="1400" b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Original Flapjack  </a:t>
                      </a:r>
                    </a:p>
                    <a:p>
                      <a:pPr algn="ctr"/>
                      <a:r>
                        <a:rPr lang="en-GB" sz="1400" b="0" baseline="0" dirty="0"/>
                        <a:t>Or </a:t>
                      </a:r>
                    </a:p>
                    <a:p>
                      <a:pPr algn="ctr"/>
                      <a:r>
                        <a:rPr lang="en-GB" sz="1400" b="0" baseline="0" dirty="0"/>
                        <a:t>Fresh Fruit</a:t>
                      </a:r>
                    </a:p>
                    <a:p>
                      <a:pPr algn="ctr"/>
                      <a:r>
                        <a:rPr lang="en-GB" sz="1400" b="0" baseline="0" dirty="0"/>
                        <a:t> </a:t>
                      </a: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 Steamed Chocolate Cake </a:t>
                      </a:r>
                      <a:endParaRPr lang="en-GB" sz="1400" b="0" baseline="0" dirty="0"/>
                    </a:p>
                    <a:p>
                      <a:pPr algn="ctr"/>
                      <a:r>
                        <a:rPr lang="en-GB" sz="1400" b="0" dirty="0"/>
                        <a:t>Or </a:t>
                      </a:r>
                    </a:p>
                    <a:p>
                      <a:pPr algn="ctr"/>
                      <a:r>
                        <a:rPr lang="en-GB" sz="1400" b="0" dirty="0"/>
                        <a:t>Fresh Fruit</a:t>
                      </a:r>
                    </a:p>
                    <a:p>
                      <a:pPr algn="ctr"/>
                      <a:r>
                        <a:rPr lang="en-GB" sz="1400" b="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Choc Ice</a:t>
                      </a:r>
                    </a:p>
                    <a:p>
                      <a:pPr algn="ctr"/>
                      <a:r>
                        <a:rPr lang="en-GB" sz="1400" b="0" dirty="0"/>
                        <a:t> Or</a:t>
                      </a:r>
                      <a:r>
                        <a:rPr lang="en-GB" sz="1400" b="0" baseline="0" dirty="0"/>
                        <a:t> </a:t>
                      </a:r>
                    </a:p>
                    <a:p>
                      <a:pPr algn="ctr"/>
                      <a:r>
                        <a:rPr lang="en-GB" sz="1400" b="0" baseline="0" dirty="0"/>
                        <a:t>Fresh Fruit</a:t>
                      </a:r>
                    </a:p>
                    <a:p>
                      <a:pPr algn="ctr"/>
                      <a:r>
                        <a:rPr lang="en-GB" sz="1400" b="0" baseline="0" dirty="0"/>
                        <a:t> 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8333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90600" y="228600"/>
            <a:ext cx="7772400" cy="609599"/>
          </a:xfrm>
        </p:spPr>
        <p:txBody>
          <a:bodyPr>
            <a:noAutofit/>
          </a:bodyPr>
          <a:lstStyle/>
          <a:p>
            <a:pPr algn="ctr"/>
            <a:r>
              <a:rPr lang="en-GB" sz="4000" b="1" dirty="0"/>
              <a:t>THE DINER @ </a:t>
            </a:r>
            <a:r>
              <a:rPr lang="en-GB" sz="4000" b="1"/>
              <a:t>john mason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5867400"/>
            <a:ext cx="7239000" cy="838200"/>
          </a:xfrm>
        </p:spPr>
        <p:txBody>
          <a:bodyPr>
            <a:normAutofit/>
          </a:bodyPr>
          <a:lstStyle/>
          <a:p>
            <a:endParaRPr lang="en-GB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900480"/>
              </p:ext>
            </p:extLst>
          </p:nvPr>
        </p:nvGraphicFramePr>
        <p:xfrm>
          <a:off x="457200" y="762001"/>
          <a:ext cx="8229600" cy="58072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10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695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2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849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06915">
                <a:tc>
                  <a:txBody>
                    <a:bodyPr/>
                    <a:lstStyle/>
                    <a:p>
                      <a:r>
                        <a:rPr lang="en-GB" sz="1400" dirty="0"/>
                        <a:t>WEEK 3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19/01/2026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09/02/2026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02/03/2026</a:t>
                      </a:r>
                    </a:p>
                    <a:p>
                      <a:r>
                        <a:rPr lang="en-GB" sz="1100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23/03/2026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MEAT</a:t>
                      </a:r>
                      <a:r>
                        <a:rPr lang="en-GB" sz="1400" baseline="0"/>
                        <a:t> FREE </a:t>
                      </a:r>
                      <a:r>
                        <a:rPr lang="en-GB" sz="1400"/>
                        <a:t>MONDAY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TUESDAY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WEDNESDAY</a:t>
                      </a:r>
                      <a:r>
                        <a:rPr lang="en-GB" sz="1400" baseline="0"/>
                        <a:t>  </a:t>
                      </a:r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THURSDAY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FRIDAY</a:t>
                      </a:r>
                    </a:p>
                    <a:p>
                      <a:pPr algn="ctr"/>
                      <a:r>
                        <a:rPr lang="en-GB" sz="140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9553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MAIN</a:t>
                      </a:r>
                    </a:p>
                    <a:p>
                      <a:pPr algn="ctr"/>
                      <a:r>
                        <a:rPr lang="en-GB" sz="1200"/>
                        <a:t>COURSE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Cherry Tomato and Pesto Pizza with Potato Wedges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Tandoori Chicken Curry with Rice and Naan Bread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/>
                        <a:t>Roast</a:t>
                      </a:r>
                      <a:r>
                        <a:rPr lang="en-GB" sz="1400" b="0" baseline="0"/>
                        <a:t> Chicken with Yorkshire Pudding</a:t>
                      </a:r>
                      <a:endParaRPr lang="en-GB" sz="1400" b="0"/>
                    </a:p>
                    <a:p>
                      <a:pPr algn="ctr"/>
                      <a:endParaRPr lang="en-GB" sz="1400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Minced Beef Lasagne served with Garlic Bread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Crispy Battered Fish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6148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VEGETARIAN DISH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Cheese &amp; Tomato Pasta Bake with Garlic Bread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Plant Based Meatballs served with 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/>
                        <a:t>Roasted Quorn Fillet</a:t>
                      </a:r>
                      <a:endParaRPr lang="en-GB" sz="1400" b="1"/>
                    </a:p>
                    <a:p>
                      <a:pPr algn="ctr"/>
                      <a:endParaRPr lang="en-GB" sz="1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/>
                        <a:t>Vegetable Lasagne served with Garlic Bread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Jacket Potato</a:t>
                      </a:r>
                      <a:r>
                        <a:rPr lang="en-GB" sz="1400" baseline="0"/>
                        <a:t> served with Cheese &amp; Beans</a:t>
                      </a:r>
                      <a:endParaRPr lang="en-GB" sz="1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5009"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POTATO</a:t>
                      </a:r>
                      <a:r>
                        <a:rPr lang="en-GB" sz="1200" baseline="0"/>
                        <a:t> &amp; VEGETABLES</a:t>
                      </a: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A</a:t>
                      </a:r>
                      <a:r>
                        <a:rPr lang="en-GB" sz="1400" baseline="0"/>
                        <a:t> Selection of Seasonal Vegetables and Potato</a:t>
                      </a:r>
                      <a:endParaRPr lang="en-GB" sz="1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A</a:t>
                      </a:r>
                      <a:r>
                        <a:rPr lang="en-GB" sz="1400" baseline="0"/>
                        <a:t> Selection of Seasonal Vegetables and Potato</a:t>
                      </a:r>
                      <a:endParaRPr lang="en-GB" sz="1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A</a:t>
                      </a:r>
                      <a:r>
                        <a:rPr lang="en-GB" sz="1400" baseline="0"/>
                        <a:t> Selection of Seasonal Vegetables and Potato</a:t>
                      </a:r>
                      <a:endParaRPr lang="en-GB" sz="14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A</a:t>
                      </a:r>
                      <a:r>
                        <a:rPr lang="en-GB" sz="1400" baseline="0" dirty="0"/>
                        <a:t> Selection of Seasonal Vegetables and Potato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/>
                        <a:t>A</a:t>
                      </a:r>
                      <a:r>
                        <a:rPr lang="en-GB" sz="1400" baseline="0"/>
                        <a:t> Selection of Seasonal Vegetables and Potato</a:t>
                      </a:r>
                      <a:endParaRPr lang="en-GB" sz="14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21174">
                <a:tc>
                  <a:txBody>
                    <a:bodyPr/>
                    <a:lstStyle/>
                    <a:p>
                      <a:pPr algn="ctr"/>
                      <a:endParaRPr lang="en-GB" sz="1200"/>
                    </a:p>
                    <a:p>
                      <a:pPr algn="ctr"/>
                      <a:r>
                        <a:rPr lang="en-GB" sz="1200"/>
                        <a:t>DESSERT</a:t>
                      </a:r>
                    </a:p>
                    <a:p>
                      <a:pPr algn="ctr"/>
                      <a:r>
                        <a:rPr lang="en-GB" sz="1200"/>
                        <a:t>OR</a:t>
                      </a:r>
                    </a:p>
                    <a:p>
                      <a:pPr algn="ctr"/>
                      <a:r>
                        <a:rPr lang="en-GB" sz="1200" baseline="0"/>
                        <a:t> FRESH FRUIT</a:t>
                      </a:r>
                      <a:endParaRPr lang="en-GB" sz="12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dirty="0"/>
                        <a:t>Chocolate Mousse</a:t>
                      </a:r>
                    </a:p>
                    <a:p>
                      <a:pPr algn="ctr"/>
                      <a:r>
                        <a:rPr lang="en-GB" sz="1400" dirty="0"/>
                        <a:t>Or</a:t>
                      </a:r>
                      <a:r>
                        <a:rPr lang="en-GB" sz="1400" baseline="0" dirty="0"/>
                        <a:t> </a:t>
                      </a:r>
                    </a:p>
                    <a:p>
                      <a:pPr algn="ctr"/>
                      <a:r>
                        <a:rPr lang="en-GB" sz="1400" baseline="0" dirty="0"/>
                        <a:t>Fresh Fruit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Syrup Sponge with Custard</a:t>
                      </a:r>
                    </a:p>
                    <a:p>
                      <a:pPr algn="ctr"/>
                      <a:r>
                        <a:rPr lang="en-GB" sz="1400" dirty="0"/>
                        <a:t>Or</a:t>
                      </a:r>
                    </a:p>
                    <a:p>
                      <a:pPr algn="ctr"/>
                      <a:r>
                        <a:rPr lang="en-GB" sz="1400" dirty="0"/>
                        <a:t>Fresh Fruit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Mixed </a:t>
                      </a:r>
                      <a:r>
                        <a:rPr lang="en-GB" sz="1400"/>
                        <a:t>Fruit Cookies</a:t>
                      </a:r>
                    </a:p>
                    <a:p>
                      <a:pPr algn="ctr"/>
                      <a:r>
                        <a:rPr lang="en-GB" sz="1400"/>
                        <a:t>Or</a:t>
                      </a:r>
                      <a:endParaRPr lang="en-GB" sz="1400" dirty="0"/>
                    </a:p>
                    <a:p>
                      <a:pPr algn="ctr"/>
                      <a:r>
                        <a:rPr lang="en-GB" sz="1400" dirty="0"/>
                        <a:t>Fresh Fruit</a:t>
                      </a:r>
                      <a:endParaRPr lang="en-GB" sz="1400" b="1" dirty="0"/>
                    </a:p>
                    <a:p>
                      <a:pPr algn="ctr"/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baseline="0" dirty="0"/>
                        <a:t>Iced Sprinkle Cake </a:t>
                      </a:r>
                      <a:endParaRPr lang="en-GB" sz="1400" b="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Or</a:t>
                      </a:r>
                    </a:p>
                    <a:p>
                      <a:pPr algn="ctr"/>
                      <a:r>
                        <a:rPr lang="en-GB" sz="1400" dirty="0"/>
                        <a:t>Fresh Fruit</a:t>
                      </a:r>
                      <a:endParaRPr lang="en-GB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/>
                        <a:t>Choc Ice</a:t>
                      </a:r>
                    </a:p>
                    <a:p>
                      <a:pPr algn="ctr"/>
                      <a:r>
                        <a:rPr lang="en-GB" sz="1400" dirty="0"/>
                        <a:t>Or</a:t>
                      </a:r>
                      <a:r>
                        <a:rPr lang="en-GB" sz="1400" baseline="0" dirty="0"/>
                        <a:t> </a:t>
                      </a:r>
                    </a:p>
                    <a:p>
                      <a:pPr algn="ctr"/>
                      <a:r>
                        <a:rPr lang="en-GB" sz="1400" baseline="0" dirty="0"/>
                        <a:t>Fresh Fruit</a:t>
                      </a:r>
                      <a:endParaRPr lang="en-GB" sz="14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9217763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005491FA6303449812BEDF519898895" ma:contentTypeVersion="11" ma:contentTypeDescription="Create a new document." ma:contentTypeScope="" ma:versionID="58412c5f3905a599cb1cb81b206ff23b">
  <xsd:schema xmlns:xsd="http://www.w3.org/2001/XMLSchema" xmlns:xs="http://www.w3.org/2001/XMLSchema" xmlns:p="http://schemas.microsoft.com/office/2006/metadata/properties" xmlns:ns2="9b5d4faf-898d-4e9d-b7cd-f702d117ea9c" xmlns:ns3="7c549a6d-d184-4902-a52a-3784b784f2c1" targetNamespace="http://schemas.microsoft.com/office/2006/metadata/properties" ma:root="true" ma:fieldsID="0a9cf0c27c61f5ea2d9cfacb6f7266e5" ns2:_="" ns3:_="">
    <xsd:import namespace="9b5d4faf-898d-4e9d-b7cd-f702d117ea9c"/>
    <xsd:import namespace="7c549a6d-d184-4902-a52a-3784b784f2c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b5d4faf-898d-4e9d-b7cd-f702d117ea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11b44663-2fc3-455c-8a7d-5439e96347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549a6d-d184-4902-a52a-3784b784f2c1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5b52ec27-fee5-43ec-a879-f79521e24df5}" ma:internalName="TaxCatchAll" ma:showField="CatchAllData" ma:web="7c549a6d-d184-4902-a52a-3784b784f2c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b5d4faf-898d-4e9d-b7cd-f702d117ea9c">
      <Terms xmlns="http://schemas.microsoft.com/office/infopath/2007/PartnerControls"/>
    </lcf76f155ced4ddcb4097134ff3c332f>
    <TaxCatchAll xmlns="7c549a6d-d184-4902-a52a-3784b784f2c1" xsi:nil="true"/>
  </documentManagement>
</p:properties>
</file>

<file path=customXml/itemProps1.xml><?xml version="1.0" encoding="utf-8"?>
<ds:datastoreItem xmlns:ds="http://schemas.openxmlformats.org/officeDocument/2006/customXml" ds:itemID="{36FDCC88-5AFD-4374-9ACB-F574B405B582}"/>
</file>

<file path=customXml/itemProps2.xml><?xml version="1.0" encoding="utf-8"?>
<ds:datastoreItem xmlns:ds="http://schemas.openxmlformats.org/officeDocument/2006/customXml" ds:itemID="{E15D8A53-0109-4741-91FE-A5C64D00086A}"/>
</file>

<file path=customXml/itemProps3.xml><?xml version="1.0" encoding="utf-8"?>
<ds:datastoreItem xmlns:ds="http://schemas.openxmlformats.org/officeDocument/2006/customXml" ds:itemID="{EEDA0ADA-A6EF-45A3-8870-337D566A12FC}"/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10357</TotalTime>
  <Words>482</Words>
  <Application>Microsoft Office PowerPoint</Application>
  <PresentationFormat>On-screen Show (4:3)</PresentationFormat>
  <Paragraphs>173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Tw Cen MT</vt:lpstr>
      <vt:lpstr>Droplet</vt:lpstr>
      <vt:lpstr>THE DINER @ JOHN MASON</vt:lpstr>
      <vt:lpstr>THE DINER @ John mason</vt:lpstr>
      <vt:lpstr>THE DINER @ john mason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DINER @ DUNMORE SCHOOL</dc:title>
  <dc:creator>SercombeJ</dc:creator>
  <cp:lastModifiedBy>Emma Donovan</cp:lastModifiedBy>
  <cp:revision>4</cp:revision>
  <cp:lastPrinted>2025-03-07T11:32:23Z</cp:lastPrinted>
  <dcterms:created xsi:type="dcterms:W3CDTF">2006-08-16T00:00:00Z</dcterms:created>
  <dcterms:modified xsi:type="dcterms:W3CDTF">2025-12-19T11:58:00Z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0x0101009005491FA6303449812BEDF519898895</vt:lpwstr>
  </property>
</Properties>
</file>