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CA31FF-7EA2-4D17-A0C2-87D8143C4A52}" v="1" dt="2026-09-04T07:58:12.9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ryn Smith" userId="81eee774-cde8-456d-9cf4-c94f690a389e" providerId="ADAL" clId="{FC2148AB-0665-49E8-BB73-1F1F84ECDBE4}"/>
    <pc:docChg chg="undo custSel modSld">
      <pc:chgData name="Kathryn Smith" userId="81eee774-cde8-456d-9cf4-c94f690a389e" providerId="ADAL" clId="{FC2148AB-0665-49E8-BB73-1F1F84ECDBE4}" dt="2026-09-04T10:46:44.505" v="227" actId="403"/>
      <pc:docMkLst>
        <pc:docMk/>
      </pc:docMkLst>
      <pc:sldChg chg="addSp delSp modSp mod">
        <pc:chgData name="Kathryn Smith" userId="81eee774-cde8-456d-9cf4-c94f690a389e" providerId="ADAL" clId="{FC2148AB-0665-49E8-BB73-1F1F84ECDBE4}" dt="2026-09-04T10:46:44.505" v="227" actId="403"/>
        <pc:sldMkLst>
          <pc:docMk/>
          <pc:sldMk cId="469580740" sldId="256"/>
        </pc:sldMkLst>
        <pc:spChg chg="add mod">
          <ac:chgData name="Kathryn Smith" userId="81eee774-cde8-456d-9cf4-c94f690a389e" providerId="ADAL" clId="{FC2148AB-0665-49E8-BB73-1F1F84ECDBE4}" dt="2026-09-04T08:09:23.054" v="167" actId="2711"/>
          <ac:spMkLst>
            <pc:docMk/>
            <pc:sldMk cId="469580740" sldId="256"/>
            <ac:spMk id="5" creationId="{B001C992-E04D-6371-F262-2773AEC747BB}"/>
          </ac:spMkLst>
        </pc:spChg>
        <pc:spChg chg="mod">
          <ac:chgData name="Kathryn Smith" userId="81eee774-cde8-456d-9cf4-c94f690a389e" providerId="ADAL" clId="{FC2148AB-0665-49E8-BB73-1F1F84ECDBE4}" dt="2026-09-04T08:07:40.343" v="163" actId="2711"/>
          <ac:spMkLst>
            <pc:docMk/>
            <pc:sldMk cId="469580740" sldId="256"/>
            <ac:spMk id="6" creationId="{00000000-0000-0000-0000-000000000000}"/>
          </ac:spMkLst>
        </pc:spChg>
        <pc:spChg chg="add mod">
          <ac:chgData name="Kathryn Smith" userId="81eee774-cde8-456d-9cf4-c94f690a389e" providerId="ADAL" clId="{FC2148AB-0665-49E8-BB73-1F1F84ECDBE4}" dt="2026-09-04T08:12:00.685" v="191" actId="20577"/>
          <ac:spMkLst>
            <pc:docMk/>
            <pc:sldMk cId="469580740" sldId="256"/>
            <ac:spMk id="9" creationId="{9D3C88F0-279A-9CBB-4588-F2B852A7536F}"/>
          </ac:spMkLst>
        </pc:spChg>
        <pc:spChg chg="mod">
          <ac:chgData name="Kathryn Smith" userId="81eee774-cde8-456d-9cf4-c94f690a389e" providerId="ADAL" clId="{FC2148AB-0665-49E8-BB73-1F1F84ECDBE4}" dt="2026-09-04T08:07:33.699" v="162" actId="2711"/>
          <ac:spMkLst>
            <pc:docMk/>
            <pc:sldMk cId="469580740" sldId="256"/>
            <ac:spMk id="11" creationId="{00000000-0000-0000-0000-000000000000}"/>
          </ac:spMkLst>
        </pc:spChg>
        <pc:spChg chg="del mod topLvl">
          <ac:chgData name="Kathryn Smith" userId="81eee774-cde8-456d-9cf4-c94f690a389e" providerId="ADAL" clId="{FC2148AB-0665-49E8-BB73-1F1F84ECDBE4}" dt="2026-09-04T07:58:20.322" v="105" actId="478"/>
          <ac:spMkLst>
            <pc:docMk/>
            <pc:sldMk cId="469580740" sldId="256"/>
            <ac:spMk id="12" creationId="{EF291D2D-431D-65E3-B27D-A32E2CF33650}"/>
          </ac:spMkLst>
        </pc:spChg>
        <pc:spChg chg="mod">
          <ac:chgData name="Kathryn Smith" userId="81eee774-cde8-456d-9cf4-c94f690a389e" providerId="ADAL" clId="{FC2148AB-0665-49E8-BB73-1F1F84ECDBE4}" dt="2026-09-04T07:57:34.237" v="64" actId="1076"/>
          <ac:spMkLst>
            <pc:docMk/>
            <pc:sldMk cId="469580740" sldId="256"/>
            <ac:spMk id="18" creationId="{DFFBB05D-E587-47DD-9E4A-1191A61B24D6}"/>
          </ac:spMkLst>
        </pc:spChg>
        <pc:spChg chg="mod">
          <ac:chgData name="Kathryn Smith" userId="81eee774-cde8-456d-9cf4-c94f690a389e" providerId="ADAL" clId="{FC2148AB-0665-49E8-BB73-1F1F84ECDBE4}" dt="2026-09-04T08:13:14.256" v="196" actId="2711"/>
          <ac:spMkLst>
            <pc:docMk/>
            <pc:sldMk cId="469580740" sldId="256"/>
            <ac:spMk id="20" creationId="{C45D94D0-1154-42A3-A87E-09A37FC120C2}"/>
          </ac:spMkLst>
        </pc:spChg>
        <pc:spChg chg="mod">
          <ac:chgData name="Kathryn Smith" userId="81eee774-cde8-456d-9cf4-c94f690a389e" providerId="ADAL" clId="{FC2148AB-0665-49E8-BB73-1F1F84ECDBE4}" dt="2026-09-04T08:11:50.576" v="175" actId="2711"/>
          <ac:spMkLst>
            <pc:docMk/>
            <pc:sldMk cId="469580740" sldId="256"/>
            <ac:spMk id="21" creationId="{4E1DD2DB-94C4-482E-936E-0E826BBB45DC}"/>
          </ac:spMkLst>
        </pc:spChg>
        <pc:spChg chg="mod">
          <ac:chgData name="Kathryn Smith" userId="81eee774-cde8-456d-9cf4-c94f690a389e" providerId="ADAL" clId="{FC2148AB-0665-49E8-BB73-1F1F84ECDBE4}" dt="2026-09-04T10:46:44.505" v="227" actId="403"/>
          <ac:spMkLst>
            <pc:docMk/>
            <pc:sldMk cId="469580740" sldId="256"/>
            <ac:spMk id="24" creationId="{E429ABF4-FF23-4169-849A-24B072F346DC}"/>
          </ac:spMkLst>
        </pc:spChg>
        <pc:spChg chg="mod">
          <ac:chgData name="Kathryn Smith" userId="81eee774-cde8-456d-9cf4-c94f690a389e" providerId="ADAL" clId="{FC2148AB-0665-49E8-BB73-1F1F84ECDBE4}" dt="2026-09-04T08:13:20.025" v="197" actId="2711"/>
          <ac:spMkLst>
            <pc:docMk/>
            <pc:sldMk cId="469580740" sldId="256"/>
            <ac:spMk id="27" creationId="{79A3AF79-6B30-4FC4-982E-D99BF166689D}"/>
          </ac:spMkLst>
        </pc:spChg>
        <pc:spChg chg="mod">
          <ac:chgData name="Kathryn Smith" userId="81eee774-cde8-456d-9cf4-c94f690a389e" providerId="ADAL" clId="{FC2148AB-0665-49E8-BB73-1F1F84ECDBE4}" dt="2026-09-04T08:07:27.922" v="161" actId="2711"/>
          <ac:spMkLst>
            <pc:docMk/>
            <pc:sldMk cId="469580740" sldId="256"/>
            <ac:spMk id="28" creationId="{E4D6F05A-CCD1-433D-9143-94EE72988965}"/>
          </ac:spMkLst>
        </pc:spChg>
        <pc:spChg chg="add mod">
          <ac:chgData name="Kathryn Smith" userId="81eee774-cde8-456d-9cf4-c94f690a389e" providerId="ADAL" clId="{FC2148AB-0665-49E8-BB73-1F1F84ECDBE4}" dt="2026-09-04T08:07:50.331" v="164" actId="2711"/>
          <ac:spMkLst>
            <pc:docMk/>
            <pc:sldMk cId="469580740" sldId="256"/>
            <ac:spMk id="32" creationId="{06D01CAE-3CEE-43EA-7BF9-1A1F68A6B8CD}"/>
          </ac:spMkLst>
        </pc:spChg>
        <pc:grpChg chg="del mod">
          <ac:chgData name="Kathryn Smith" userId="81eee774-cde8-456d-9cf4-c94f690a389e" providerId="ADAL" clId="{FC2148AB-0665-49E8-BB73-1F1F84ECDBE4}" dt="2026-09-04T08:05:08.704" v="115" actId="478"/>
          <ac:grpSpMkLst>
            <pc:docMk/>
            <pc:sldMk cId="469580740" sldId="256"/>
            <ac:grpSpMk id="3" creationId="{1140FF4A-898A-48A0-83DA-BAD1C185EEE1}"/>
          </ac:grpSpMkLst>
        </pc:grpChg>
        <pc:grpChg chg="add del mod">
          <ac:chgData name="Kathryn Smith" userId="81eee774-cde8-456d-9cf4-c94f690a389e" providerId="ADAL" clId="{FC2148AB-0665-49E8-BB73-1F1F84ECDBE4}" dt="2026-09-04T07:58:20.322" v="105" actId="478"/>
          <ac:grpSpMkLst>
            <pc:docMk/>
            <pc:sldMk cId="469580740" sldId="256"/>
            <ac:grpSpMk id="10" creationId="{9FF2B8EF-EB1C-9F53-CDAB-9354900F4D9C}"/>
          </ac:grpSpMkLst>
        </pc:grpChg>
        <pc:picChg chg="del mod topLvl">
          <ac:chgData name="Kathryn Smith" userId="81eee774-cde8-456d-9cf4-c94f690a389e" providerId="ADAL" clId="{FC2148AB-0665-49E8-BB73-1F1F84ECDBE4}" dt="2026-09-04T08:05:00.177" v="114" actId="478"/>
          <ac:picMkLst>
            <pc:docMk/>
            <pc:sldMk cId="469580740" sldId="256"/>
            <ac:picMk id="13" creationId="{7458EA13-8FF6-997F-F20C-8CA3A98C19DE}"/>
          </ac:picMkLst>
        </pc:picChg>
        <pc:picChg chg="del mod">
          <ac:chgData name="Kathryn Smith" userId="81eee774-cde8-456d-9cf4-c94f690a389e" providerId="ADAL" clId="{FC2148AB-0665-49E8-BB73-1F1F84ECDBE4}" dt="2026-09-04T08:13:28.052" v="199" actId="478"/>
          <ac:picMkLst>
            <pc:docMk/>
            <pc:sldMk cId="469580740" sldId="256"/>
            <ac:picMk id="15" creationId="{A10DF249-0429-EA4A-EB9C-C4B1814B8201}"/>
          </ac:picMkLst>
        </pc:picChg>
        <pc:picChg chg="add del mod">
          <ac:chgData name="Kathryn Smith" userId="81eee774-cde8-456d-9cf4-c94f690a389e" providerId="ADAL" clId="{FC2148AB-0665-49E8-BB73-1F1F84ECDBE4}" dt="2026-09-04T08:04:59.445" v="113" actId="478"/>
          <ac:picMkLst>
            <pc:docMk/>
            <pc:sldMk cId="469580740" sldId="256"/>
            <ac:picMk id="17" creationId="{0F40F73A-A7DA-58D8-C46A-BB54AC776A42}"/>
          </ac:picMkLst>
        </pc:picChg>
        <pc:picChg chg="add mod">
          <ac:chgData name="Kathryn Smith" userId="81eee774-cde8-456d-9cf4-c94f690a389e" providerId="ADAL" clId="{FC2148AB-0665-49E8-BB73-1F1F84ECDBE4}" dt="2026-09-04T08:05:17.342" v="117" actId="1076"/>
          <ac:picMkLst>
            <pc:docMk/>
            <pc:sldMk cId="469580740" sldId="256"/>
            <ac:picMk id="22" creationId="{5022C817-24DD-C32F-1C1E-21D9B27044AE}"/>
          </ac:picMkLst>
        </pc:picChg>
        <pc:picChg chg="add mod">
          <ac:chgData name="Kathryn Smith" userId="81eee774-cde8-456d-9cf4-c94f690a389e" providerId="ADAL" clId="{FC2148AB-0665-49E8-BB73-1F1F84ECDBE4}" dt="2026-09-04T08:05:38.505" v="121" actId="1076"/>
          <ac:picMkLst>
            <pc:docMk/>
            <pc:sldMk cId="469580740" sldId="256"/>
            <ac:picMk id="25" creationId="{17291699-FE4E-68E1-5C3D-D9A8707FFF75}"/>
          </ac:picMkLst>
        </pc:picChg>
        <pc:picChg chg="mod">
          <ac:chgData name="Kathryn Smith" userId="81eee774-cde8-456d-9cf4-c94f690a389e" providerId="ADAL" clId="{FC2148AB-0665-49E8-BB73-1F1F84ECDBE4}" dt="2026-09-04T08:04:51.492" v="111" actId="14100"/>
          <ac:picMkLst>
            <pc:docMk/>
            <pc:sldMk cId="469580740" sldId="256"/>
            <ac:picMk id="26" creationId="{B7201EF4-AB67-48A7-B48F-6A9974B2F01E}"/>
          </ac:picMkLst>
        </pc:picChg>
        <pc:picChg chg="add mod">
          <ac:chgData name="Kathryn Smith" userId="81eee774-cde8-456d-9cf4-c94f690a389e" providerId="ADAL" clId="{FC2148AB-0665-49E8-BB73-1F1F84ECDBE4}" dt="2026-09-04T08:05:45.325" v="123" actId="1076"/>
          <ac:picMkLst>
            <pc:docMk/>
            <pc:sldMk cId="469580740" sldId="256"/>
            <ac:picMk id="30" creationId="{EB767488-636A-6A1A-1A24-3A33E7D36E01}"/>
          </ac:picMkLst>
        </pc:picChg>
        <pc:picChg chg="add mod">
          <ac:chgData name="Kathryn Smith" userId="81eee774-cde8-456d-9cf4-c94f690a389e" providerId="ADAL" clId="{FC2148AB-0665-49E8-BB73-1F1F84ECDBE4}" dt="2026-09-04T08:13:39.554" v="202" actId="1076"/>
          <ac:picMkLst>
            <pc:docMk/>
            <pc:sldMk cId="469580740" sldId="256"/>
            <ac:picMk id="34" creationId="{5C3EE0AA-059D-9BFA-2D19-93B011075A62}"/>
          </ac:picMkLst>
        </pc:picChg>
        <pc:picChg chg="add mod modCrop">
          <ac:chgData name="Kathryn Smith" userId="81eee774-cde8-456d-9cf4-c94f690a389e" providerId="ADAL" clId="{FC2148AB-0665-49E8-BB73-1F1F84ECDBE4}" dt="2026-09-04T09:52:46.151" v="208" actId="732"/>
          <ac:picMkLst>
            <pc:docMk/>
            <pc:sldMk cId="469580740" sldId="256"/>
            <ac:picMk id="36" creationId="{FFC0A48F-5A9D-920A-86D4-8099D4F869BB}"/>
          </ac:picMkLst>
        </pc:picChg>
        <pc:picChg chg="add mod modCrop">
          <ac:chgData name="Kathryn Smith" userId="81eee774-cde8-456d-9cf4-c94f690a389e" providerId="ADAL" clId="{FC2148AB-0665-49E8-BB73-1F1F84ECDBE4}" dt="2026-09-04T10:42:22.918" v="215" actId="1076"/>
          <ac:picMkLst>
            <pc:docMk/>
            <pc:sldMk cId="469580740" sldId="256"/>
            <ac:picMk id="38" creationId="{FF3E7239-4096-17BD-5973-7E3D6610C3E9}"/>
          </ac:picMkLst>
        </pc:picChg>
        <pc:picChg chg="add mod modCrop">
          <ac:chgData name="Kathryn Smith" userId="81eee774-cde8-456d-9cf4-c94f690a389e" providerId="ADAL" clId="{FC2148AB-0665-49E8-BB73-1F1F84ECDBE4}" dt="2026-09-04T10:43:21.243" v="219" actId="732"/>
          <ac:picMkLst>
            <pc:docMk/>
            <pc:sldMk cId="469580740" sldId="256"/>
            <ac:picMk id="40" creationId="{68EBF175-19BA-41F2-F908-0DA6FAB5039C}"/>
          </ac:picMkLst>
        </pc:picChg>
        <pc:picChg chg="add mod modCrop">
          <ac:chgData name="Kathryn Smith" userId="81eee774-cde8-456d-9cf4-c94f690a389e" providerId="ADAL" clId="{FC2148AB-0665-49E8-BB73-1F1F84ECDBE4}" dt="2026-09-04T10:45:26.865" v="225" actId="732"/>
          <ac:picMkLst>
            <pc:docMk/>
            <pc:sldMk cId="469580740" sldId="256"/>
            <ac:picMk id="42" creationId="{694D08FF-0AB1-D8BC-F8EA-23E91A03066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924944"/>
            <a:ext cx="2843809" cy="3933056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7EAAF6D-9ADE-4EFD-B6DA-CC6B0FC51E07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emf"/><Relationship Id="rId10" Type="http://schemas.openxmlformats.org/officeDocument/2006/relationships/image" Target="../media/image11.png"/><Relationship Id="rId4" Type="http://schemas.openxmlformats.org/officeDocument/2006/relationships/image" Target="../media/image5.jp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Kingfisher\Kingfisher documents\6th form 16-17\organisation\school logo\Kingfisher-logo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19" y="175291"/>
            <a:ext cx="2088233" cy="72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809126" y="2823900"/>
            <a:ext cx="212810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400" b="1" dirty="0">
                <a:solidFill>
                  <a:schemeClr val="bg1"/>
                </a:solidFill>
                <a:latin typeface="Aptos" panose="020B0004020202020204" pitchFamily="34" charset="0"/>
              </a:rPr>
              <a:t>Rachael Long</a:t>
            </a:r>
          </a:p>
          <a:p>
            <a:pPr lvl="0" algn="ctr"/>
            <a:r>
              <a:rPr lang="en-GB" sz="1200" b="1" dirty="0">
                <a:solidFill>
                  <a:schemeClr val="bg1"/>
                </a:solidFill>
                <a:latin typeface="Aptos" panose="020B0004020202020204" pitchFamily="34" charset="0"/>
              </a:rPr>
              <a:t>Safeguarding Gatekeeper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11760" y="3477259"/>
            <a:ext cx="1512168" cy="369332"/>
          </a:xfrm>
          <a:prstGeom prst="rect">
            <a:avLst/>
          </a:prstGeom>
          <a:noFill/>
          <a:ln w="38100" cmpd="sng">
            <a:solidFill>
              <a:schemeClr val="accent2">
                <a:alpha val="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5D94D0-1154-42A3-A87E-09A37FC120C2}"/>
              </a:ext>
            </a:extLst>
          </p:cNvPr>
          <p:cNvSpPr txBox="1"/>
          <p:nvPr/>
        </p:nvSpPr>
        <p:spPr>
          <a:xfrm>
            <a:off x="53081" y="5805264"/>
            <a:ext cx="4446911" cy="954107"/>
          </a:xfrm>
          <a:prstGeom prst="rect">
            <a:avLst/>
          </a:prstGeom>
          <a:gradFill flip="none" rotWithShape="1">
            <a:gsLst>
              <a:gs pos="1000">
                <a:schemeClr val="accent2">
                  <a:lumMod val="5000"/>
                  <a:lumOff val="95000"/>
                </a:schemeClr>
              </a:gs>
              <a:gs pos="62000">
                <a:schemeClr val="accent2">
                  <a:lumMod val="45000"/>
                  <a:lumOff val="55000"/>
                </a:schemeClr>
              </a:gs>
              <a:gs pos="8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en-GB" sz="1200" b="1" dirty="0">
                <a:latin typeface="Aptos" panose="020B0004020202020204" pitchFamily="34" charset="0"/>
              </a:rPr>
              <a:t>In the event of an incident occurring outside of school hours </a:t>
            </a:r>
            <a:endParaRPr lang="en-GB" sz="1200" dirty="0">
              <a:latin typeface="Aptos" panose="020B0004020202020204" pitchFamily="34" charset="0"/>
            </a:endParaRPr>
          </a:p>
          <a:p>
            <a:pPr algn="ctr" fontAlgn="base"/>
            <a:r>
              <a:rPr lang="en-GB" sz="1000" dirty="0">
                <a:latin typeface="Aptos" panose="020B0004020202020204" pitchFamily="34" charset="0"/>
              </a:rPr>
              <a:t>If you believe that a child is in immediate danger or at risk of harm,</a:t>
            </a:r>
          </a:p>
          <a:p>
            <a:pPr algn="ctr" fontAlgn="base"/>
            <a:r>
              <a:rPr lang="en-GB" sz="1000" dirty="0">
                <a:latin typeface="Aptos" panose="020B0004020202020204" pitchFamily="34" charset="0"/>
              </a:rPr>
              <a:t>a referral should be made to the</a:t>
            </a:r>
          </a:p>
          <a:p>
            <a:pPr algn="ctr" fontAlgn="base"/>
            <a:r>
              <a:rPr lang="en-GB" sz="1200" b="1" dirty="0">
                <a:latin typeface="Aptos" panose="020B0004020202020204" pitchFamily="34" charset="0"/>
              </a:rPr>
              <a:t>MASH (0345 050 7666) </a:t>
            </a:r>
            <a:r>
              <a:rPr lang="en-GB" sz="1200" dirty="0">
                <a:latin typeface="Aptos" panose="020B0004020202020204" pitchFamily="34" charset="0"/>
              </a:rPr>
              <a:t>and/or the </a:t>
            </a:r>
          </a:p>
          <a:p>
            <a:pPr algn="ctr" fontAlgn="base"/>
            <a:r>
              <a:rPr lang="en-GB" sz="1200" b="1" dirty="0">
                <a:latin typeface="Aptos" panose="020B0004020202020204" pitchFamily="34" charset="0"/>
              </a:rPr>
              <a:t>Police (101/999) </a:t>
            </a:r>
            <a:r>
              <a:rPr lang="en-GB" sz="1200" dirty="0">
                <a:latin typeface="Aptos" panose="020B0004020202020204" pitchFamily="34" charset="0"/>
              </a:rPr>
              <a:t>immediately</a:t>
            </a:r>
            <a:endParaRPr lang="en-GB" dirty="0">
              <a:latin typeface="Aptos" panose="020B00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E1DD2DB-94C4-482E-936E-0E826BBB45DC}"/>
              </a:ext>
            </a:extLst>
          </p:cNvPr>
          <p:cNvSpPr txBox="1"/>
          <p:nvPr/>
        </p:nvSpPr>
        <p:spPr>
          <a:xfrm>
            <a:off x="2436727" y="274410"/>
            <a:ext cx="4158662" cy="2862322"/>
          </a:xfrm>
          <a:prstGeom prst="rect">
            <a:avLst/>
          </a:prstGeom>
          <a:solidFill>
            <a:schemeClr val="accent3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ptos" panose="020B0004020202020204" pitchFamily="34" charset="0"/>
              </a:rPr>
              <a:t>Are you concerned about a pupil?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Aptos" panose="020B0004020202020204" pitchFamily="34" charset="0"/>
              </a:rPr>
              <a:t>If you are worried about a pupil</a:t>
            </a:r>
          </a:p>
          <a:p>
            <a:pPr algn="ctr"/>
            <a:endParaRPr lang="en-GB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Aptos" panose="020B0004020202020204" pitchFamily="34" charset="0"/>
              </a:rPr>
              <a:t>Record your concerns on CPOMS</a:t>
            </a:r>
          </a:p>
          <a:p>
            <a:pPr algn="ctr"/>
            <a:endParaRPr lang="en-GB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Aptos" panose="020B0004020202020204" pitchFamily="34" charset="0"/>
              </a:rPr>
              <a:t>You must share your concerns without delay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429ABF4-FF23-4169-849A-24B072F346DC}"/>
              </a:ext>
            </a:extLst>
          </p:cNvPr>
          <p:cNvSpPr txBox="1"/>
          <p:nvPr/>
        </p:nvSpPr>
        <p:spPr>
          <a:xfrm>
            <a:off x="2195736" y="3239883"/>
            <a:ext cx="4640645" cy="307777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en-GB" sz="1400" b="1" dirty="0">
                <a:solidFill>
                  <a:schemeClr val="bg1"/>
                </a:solidFill>
                <a:latin typeface="Aptos" panose="020B0004020202020204" pitchFamily="34" charset="0"/>
              </a:rPr>
              <a:t>Designated Safeguarding Lead Team</a:t>
            </a:r>
            <a:endParaRPr lang="en-GB" sz="2000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5676" y="5335249"/>
            <a:ext cx="19052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Aptos" panose="020B0004020202020204" pitchFamily="34" charset="0"/>
              </a:rPr>
              <a:t>Kate Downes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9A3AF79-6B30-4FC4-982E-D99BF166689D}"/>
              </a:ext>
            </a:extLst>
          </p:cNvPr>
          <p:cNvSpPr txBox="1"/>
          <p:nvPr/>
        </p:nvSpPr>
        <p:spPr>
          <a:xfrm>
            <a:off x="4644008" y="5805264"/>
            <a:ext cx="4446911" cy="954107"/>
          </a:xfrm>
          <a:prstGeom prst="rect">
            <a:avLst/>
          </a:prstGeom>
          <a:gradFill flip="none" rotWithShape="1">
            <a:gsLst>
              <a:gs pos="1000">
                <a:schemeClr val="accent2">
                  <a:lumMod val="5000"/>
                  <a:lumOff val="95000"/>
                </a:schemeClr>
              </a:gs>
              <a:gs pos="62000">
                <a:schemeClr val="accent2">
                  <a:lumMod val="45000"/>
                  <a:lumOff val="55000"/>
                </a:schemeClr>
              </a:gs>
              <a:gs pos="8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en-GB" sz="1200" b="1" dirty="0">
                <a:latin typeface="Aptos" panose="020B0004020202020204" pitchFamily="34" charset="0"/>
              </a:rPr>
              <a:t>In the event of a concern around a professional or a volunteer </a:t>
            </a:r>
            <a:endParaRPr lang="en-GB" sz="1200" dirty="0">
              <a:latin typeface="Aptos" panose="020B0004020202020204" pitchFamily="34" charset="0"/>
            </a:endParaRPr>
          </a:p>
          <a:p>
            <a:pPr algn="ctr" fontAlgn="base"/>
            <a:r>
              <a:rPr lang="en-GB" sz="1000" dirty="0">
                <a:latin typeface="Aptos" panose="020B0004020202020204" pitchFamily="34" charset="0"/>
              </a:rPr>
              <a:t>If you believe that an adult who works with children is causing concern, and you are unable to contact a school DSL, a referral should be made to the</a:t>
            </a:r>
          </a:p>
          <a:p>
            <a:pPr algn="ctr" fontAlgn="base"/>
            <a:r>
              <a:rPr lang="en-GB" sz="1200" b="1" dirty="0">
                <a:latin typeface="Aptos" panose="020B0004020202020204" pitchFamily="34" charset="0"/>
              </a:rPr>
              <a:t>LADO (01865 810603) </a:t>
            </a:r>
            <a:r>
              <a:rPr lang="en-GB" sz="1200" dirty="0">
                <a:latin typeface="Aptos" panose="020B0004020202020204" pitchFamily="34" charset="0"/>
              </a:rPr>
              <a:t>or email </a:t>
            </a:r>
            <a:r>
              <a:rPr lang="en-GB" sz="1200" b="1" dirty="0">
                <a:latin typeface="Aptos" panose="020B0004020202020204" pitchFamily="34" charset="0"/>
              </a:rPr>
              <a:t>lado.safeguardingchildren@oxfordshire.gov.uk</a:t>
            </a:r>
            <a:endParaRPr lang="en-GB" b="1" dirty="0">
              <a:latin typeface="Aptos" panose="020B00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3BA8CF-1037-4F2E-BC0C-CA6D36C7E2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" r="2469"/>
          <a:stretch/>
        </p:blipFill>
        <p:spPr>
          <a:xfrm>
            <a:off x="577422" y="980928"/>
            <a:ext cx="1395591" cy="1800000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E4D6F05A-CCD1-433D-9143-94EE72988965}"/>
              </a:ext>
            </a:extLst>
          </p:cNvPr>
          <p:cNvSpPr/>
          <p:nvPr/>
        </p:nvSpPr>
        <p:spPr>
          <a:xfrm>
            <a:off x="179512" y="2823900"/>
            <a:ext cx="21281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400" b="1" dirty="0">
                <a:solidFill>
                  <a:schemeClr val="accent3"/>
                </a:solidFill>
                <a:latin typeface="Aptos" panose="020B0004020202020204" pitchFamily="34" charset="0"/>
              </a:rPr>
              <a:t>Cynthia Bartlett</a:t>
            </a:r>
          </a:p>
          <a:p>
            <a:pPr lvl="0" algn="ctr"/>
            <a:r>
              <a:rPr lang="en-GB" sz="1200" b="1" dirty="0">
                <a:solidFill>
                  <a:schemeClr val="accent3"/>
                </a:solidFill>
                <a:latin typeface="Aptos" panose="020B0004020202020204" pitchFamily="34" charset="0"/>
              </a:rPr>
              <a:t>Safeguarding Governor</a:t>
            </a:r>
          </a:p>
          <a:p>
            <a:pPr algn="ctr"/>
            <a:r>
              <a:rPr lang="en-GB" sz="1200" b="1" dirty="0">
                <a:latin typeface="Aptos" panose="020B0004020202020204" pitchFamily="34" charset="0"/>
              </a:rPr>
              <a:t>Contact via the Office</a:t>
            </a:r>
            <a:endParaRPr lang="en-GB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9623F9-F61D-950C-4DED-E7CACCFC71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791" y="841532"/>
            <a:ext cx="1514665" cy="1939396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001C992-E04D-6371-F262-2773AEC747BB}"/>
              </a:ext>
            </a:extLst>
          </p:cNvPr>
          <p:cNvSpPr/>
          <p:nvPr/>
        </p:nvSpPr>
        <p:spPr>
          <a:xfrm>
            <a:off x="4590599" y="5349852"/>
            <a:ext cx="18695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Aptos" panose="020B0004020202020204" pitchFamily="34" charset="0"/>
              </a:rPr>
              <a:t>Maria Penn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3C88F0-279A-9CBB-4588-F2B852A7536F}"/>
              </a:ext>
            </a:extLst>
          </p:cNvPr>
          <p:cNvSpPr/>
          <p:nvPr/>
        </p:nvSpPr>
        <p:spPr>
          <a:xfrm>
            <a:off x="6938392" y="5332780"/>
            <a:ext cx="186957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Aptos" panose="020B0004020202020204" pitchFamily="34" charset="0"/>
              </a:rPr>
              <a:t>Lisa Upcott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Aptos" panose="020B0004020202020204" pitchFamily="34" charset="0"/>
              </a:rPr>
              <a:t>FESO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022C817-24DD-C32F-1C1E-21D9B27044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627" y="3658568"/>
            <a:ext cx="1336433" cy="1624458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7291699-FE4E-68E1-5C3D-D9A8707FFF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171" y="3652840"/>
            <a:ext cx="1336433" cy="1624458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B767488-636A-6A1A-1A24-3A33E7D36E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0906" y="3645391"/>
            <a:ext cx="1336433" cy="1624458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06D01CAE-3CEE-43EA-7BF9-1A1F68A6B8CD}"/>
              </a:ext>
            </a:extLst>
          </p:cNvPr>
          <p:cNvSpPr/>
          <p:nvPr/>
        </p:nvSpPr>
        <p:spPr>
          <a:xfrm>
            <a:off x="2259995" y="5332780"/>
            <a:ext cx="19052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Aptos" panose="020B0004020202020204" pitchFamily="34" charset="0"/>
              </a:rPr>
              <a:t>Katie Sharp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C3EE0AA-059D-9BFA-2D19-93B011075A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26" y="3687738"/>
            <a:ext cx="1268699" cy="1624458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FC0A48F-5A9D-920A-86D4-8099D4F869B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396"/>
          <a:stretch>
            <a:fillRect/>
          </a:stretch>
        </p:blipFill>
        <p:spPr>
          <a:xfrm>
            <a:off x="7250906" y="3645391"/>
            <a:ext cx="1336433" cy="162445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F3E7239-4096-17BD-5973-7E3D6610C3E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4538"/>
          <a:stretch>
            <a:fillRect/>
          </a:stretch>
        </p:blipFill>
        <p:spPr>
          <a:xfrm>
            <a:off x="7161790" y="841405"/>
            <a:ext cx="1514665" cy="193952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8EBF175-19BA-41F2-F908-0DA6FAB5039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9796"/>
          <a:stretch>
            <a:fillRect/>
          </a:stretch>
        </p:blipFill>
        <p:spPr>
          <a:xfrm>
            <a:off x="2496508" y="3659478"/>
            <a:ext cx="1342669" cy="162445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694D08FF-0AB1-D8BC-F8EA-23E91A030664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1728"/>
          <a:stretch>
            <a:fillRect/>
          </a:stretch>
        </p:blipFill>
        <p:spPr>
          <a:xfrm>
            <a:off x="4854203" y="3650830"/>
            <a:ext cx="1336433" cy="1619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5807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05491FA6303449812BEDF519898895" ma:contentTypeVersion="11" ma:contentTypeDescription="Create a new document." ma:contentTypeScope="" ma:versionID="a5f49fa889f39912436312715b541420">
  <xsd:schema xmlns:xsd="http://www.w3.org/2001/XMLSchema" xmlns:xs="http://www.w3.org/2001/XMLSchema" xmlns:p="http://schemas.microsoft.com/office/2006/metadata/properties" xmlns:ns2="9b5d4faf-898d-4e9d-b7cd-f702d117ea9c" xmlns:ns3="7c549a6d-d184-4902-a52a-3784b784f2c1" targetNamespace="http://schemas.microsoft.com/office/2006/metadata/properties" ma:root="true" ma:fieldsID="848bd64912e0108f9031501ffd50c955" ns2:_="" ns3:_="">
    <xsd:import namespace="9b5d4faf-898d-4e9d-b7cd-f702d117ea9c"/>
    <xsd:import namespace="7c549a6d-d184-4902-a52a-3784b784f2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5d4faf-898d-4e9d-b7cd-f702d117ea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11b44663-2fc3-455c-8a7d-5439e96347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49a6d-d184-4902-a52a-3784b784f2c1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5b52ec27-fee5-43ec-a879-f79521e24df5}" ma:internalName="TaxCatchAll" ma:showField="CatchAllData" ma:web="7c549a6d-d184-4902-a52a-3784b784f2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5d4faf-898d-4e9d-b7cd-f702d117ea9c">
      <Terms xmlns="http://schemas.microsoft.com/office/infopath/2007/PartnerControls"/>
    </lcf76f155ced4ddcb4097134ff3c332f>
    <TaxCatchAll xmlns="7c549a6d-d184-4902-a52a-3784b784f2c1" xsi:nil="true"/>
  </documentManagement>
</p:properties>
</file>

<file path=customXml/itemProps1.xml><?xml version="1.0" encoding="utf-8"?>
<ds:datastoreItem xmlns:ds="http://schemas.openxmlformats.org/officeDocument/2006/customXml" ds:itemID="{E492B7D4-7D5B-41AB-AA31-E90642BCF2D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2B6F89-5E32-4595-B552-7BB7E028AB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5d4faf-898d-4e9d-b7cd-f702d117ea9c"/>
    <ds:schemaRef ds:uri="7c549a6d-d184-4902-a52a-3784b784f2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2CD2F9F-684D-4E7A-9C68-DDB7CF85B509}">
  <ds:schemaRefs>
    <ds:schemaRef ds:uri="cd67425a-6371-4189-90d2-4430638fd061"/>
    <ds:schemaRef ds:uri="http://schemas.openxmlformats.org/package/2006/metadata/core-properties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4ac731cb-a9d0-4635-be20-ab4de861e7e8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9b5d4faf-898d-4e9d-b7cd-f702d117ea9c"/>
    <ds:schemaRef ds:uri="7c549a6d-d184-4902-a52a-3784b784f2c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4476</TotalTime>
  <Words>159</Words>
  <Application>Microsoft Office PowerPoint</Application>
  <PresentationFormat>On-screen Show (4:3)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Franklin Gothic Book</vt:lpstr>
      <vt:lpstr>Franklin Gothic Medium</vt:lpstr>
      <vt:lpstr>Wingdings</vt:lpstr>
      <vt:lpstr>Angles</vt:lpstr>
      <vt:lpstr>PowerPoint Presentation</vt:lpstr>
    </vt:vector>
  </TitlesOfParts>
  <Company>The Propeller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Nikki Farmer</dc:creator>
  <cp:lastModifiedBy>Kathryn Smith</cp:lastModifiedBy>
  <cp:revision>15</cp:revision>
  <cp:lastPrinted>2018-11-30T10:21:31Z</cp:lastPrinted>
  <dcterms:created xsi:type="dcterms:W3CDTF">2017-06-11T19:07:15Z</dcterms:created>
  <dcterms:modified xsi:type="dcterms:W3CDTF">2026-09-04T10:46:53Z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0x0101009005491FA6303449812BEDF519898895</vt:lpwstr>
  </property>
  <property fmtid="{D5CDD505-2E9C-101B-9397-08002B2CF9AE}" pid="3" name="MediaServiceImageTags">
    <vt:lpwstr/>
  </property>
</Properties>
</file>